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4"/>
  </p:sldMasterIdLst>
  <p:notesMasterIdLst>
    <p:notesMasterId r:id="rId11"/>
  </p:notesMasterIdLst>
  <p:sldIdLst>
    <p:sldId id="256" r:id="rId5"/>
    <p:sldId id="305" r:id="rId6"/>
    <p:sldId id="314" r:id="rId7"/>
    <p:sldId id="315" r:id="rId8"/>
    <p:sldId id="318" r:id="rId9"/>
    <p:sldId id="316" r:id="rId10"/>
  </p:sldIdLst>
  <p:sldSz cx="9144000" cy="5143500" type="screen16x9"/>
  <p:notesSz cx="6858000" cy="9144000"/>
  <p:embeddedFontLst>
    <p:embeddedFont>
      <p:font typeface="Calibri Light" panose="020F0302020204030204" pitchFamily="34" charset="0"/>
      <p:regular r:id="rId12"/>
      <p:italic r:id="rId13"/>
    </p:embeddedFont>
    <p:embeddedFont>
      <p:font typeface="Trebuchet MS" panose="020B0603020202020204" pitchFamily="34" charset="0"/>
      <p:regular r:id="rId14"/>
      <p:bold r:id="rId15"/>
      <p:italic r:id="rId16"/>
      <p:boldItalic r:id="rId17"/>
    </p:embeddedFont>
    <p:embeddedFont>
      <p:font typeface="Wingdings 3" panose="05040102010807070707" pitchFamily="18" charset="2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2A20BD-2505-46DF-82F6-A791D1CCFF51}">
  <a:tblStyle styleId="{242A20BD-2505-46DF-82F6-A791D1CCFF5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BB38DEC-D873-43F8-8245-15F6AB08377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-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Bridgen" userId="43467e11-d35a-493f-821d-8f2376ed1bad" providerId="ADAL" clId="{DDBD718F-D628-47FF-AE2F-4F6FB20484A8}"/>
    <pc:docChg chg="undo custSel delSld modSld">
      <pc:chgData name="L Bridgen" userId="43467e11-d35a-493f-821d-8f2376ed1bad" providerId="ADAL" clId="{DDBD718F-D628-47FF-AE2F-4F6FB20484A8}" dt="2025-02-10T12:55:27.418" v="3983" actId="2696"/>
      <pc:docMkLst>
        <pc:docMk/>
      </pc:docMkLst>
      <pc:sldChg chg="modSp">
        <pc:chgData name="L Bridgen" userId="43467e11-d35a-493f-821d-8f2376ed1bad" providerId="ADAL" clId="{DDBD718F-D628-47FF-AE2F-4F6FB20484A8}" dt="2025-02-10T12:05:59.585" v="49" actId="20577"/>
        <pc:sldMkLst>
          <pc:docMk/>
          <pc:sldMk cId="0" sldId="256"/>
        </pc:sldMkLst>
        <pc:spChg chg="mod">
          <ac:chgData name="L Bridgen" userId="43467e11-d35a-493f-821d-8f2376ed1bad" providerId="ADAL" clId="{DDBD718F-D628-47FF-AE2F-4F6FB20484A8}" dt="2025-02-10T12:05:59.585" v="49" actId="20577"/>
          <ac:spMkLst>
            <pc:docMk/>
            <pc:sldMk cId="0" sldId="256"/>
            <ac:spMk id="3" creationId="{B3F0B078-261A-4DA5-9A58-56919772E0AD}"/>
          </ac:spMkLst>
        </pc:spChg>
      </pc:sldChg>
      <pc:sldChg chg="modSp">
        <pc:chgData name="L Bridgen" userId="43467e11-d35a-493f-821d-8f2376ed1bad" providerId="ADAL" clId="{DDBD718F-D628-47FF-AE2F-4F6FB20484A8}" dt="2025-02-10T12:21:01.297" v="1424" actId="20577"/>
        <pc:sldMkLst>
          <pc:docMk/>
          <pc:sldMk cId="3607684598" sldId="305"/>
        </pc:sldMkLst>
        <pc:spChg chg="mod">
          <ac:chgData name="L Bridgen" userId="43467e11-d35a-493f-821d-8f2376ed1bad" providerId="ADAL" clId="{DDBD718F-D628-47FF-AE2F-4F6FB20484A8}" dt="2025-02-10T12:21:01.297" v="1424" actId="20577"/>
          <ac:spMkLst>
            <pc:docMk/>
            <pc:sldMk cId="3607684598" sldId="305"/>
            <ac:spMk id="5" creationId="{06138AD3-D9FD-40F1-9F56-9B65BE124ABB}"/>
          </ac:spMkLst>
        </pc:spChg>
      </pc:sldChg>
      <pc:sldChg chg="modSp">
        <pc:chgData name="L Bridgen" userId="43467e11-d35a-493f-821d-8f2376ed1bad" providerId="ADAL" clId="{DDBD718F-D628-47FF-AE2F-4F6FB20484A8}" dt="2025-02-10T12:38:26.793" v="3315" actId="20577"/>
        <pc:sldMkLst>
          <pc:docMk/>
          <pc:sldMk cId="1108966611" sldId="314"/>
        </pc:sldMkLst>
        <pc:spChg chg="mod">
          <ac:chgData name="L Bridgen" userId="43467e11-d35a-493f-821d-8f2376ed1bad" providerId="ADAL" clId="{DDBD718F-D628-47FF-AE2F-4F6FB20484A8}" dt="2025-02-10T12:38:26.793" v="3315" actId="20577"/>
          <ac:spMkLst>
            <pc:docMk/>
            <pc:sldMk cId="1108966611" sldId="314"/>
            <ac:spMk id="3" creationId="{E22E2A8E-175C-430D-8194-01CA8E1BFEA1}"/>
          </ac:spMkLst>
        </pc:spChg>
      </pc:sldChg>
      <pc:sldChg chg="delSp modSp">
        <pc:chgData name="L Bridgen" userId="43467e11-d35a-493f-821d-8f2376ed1bad" providerId="ADAL" clId="{DDBD718F-D628-47FF-AE2F-4F6FB20484A8}" dt="2025-02-10T12:37:59.202" v="3303" actId="20577"/>
        <pc:sldMkLst>
          <pc:docMk/>
          <pc:sldMk cId="2466574415" sldId="315"/>
        </pc:sldMkLst>
        <pc:spChg chg="mod">
          <ac:chgData name="L Bridgen" userId="43467e11-d35a-493f-821d-8f2376ed1bad" providerId="ADAL" clId="{DDBD718F-D628-47FF-AE2F-4F6FB20484A8}" dt="2025-02-10T12:37:59.202" v="3303" actId="20577"/>
          <ac:spMkLst>
            <pc:docMk/>
            <pc:sldMk cId="2466574415" sldId="315"/>
            <ac:spMk id="5" creationId="{06138AD3-D9FD-40F1-9F56-9B65BE124ABB}"/>
          </ac:spMkLst>
        </pc:spChg>
        <pc:picChg chg="del">
          <ac:chgData name="L Bridgen" userId="43467e11-d35a-493f-821d-8f2376ed1bad" providerId="ADAL" clId="{DDBD718F-D628-47FF-AE2F-4F6FB20484A8}" dt="2025-02-10T12:31:26.974" v="2375" actId="478"/>
          <ac:picMkLst>
            <pc:docMk/>
            <pc:sldMk cId="2466574415" sldId="315"/>
            <ac:picMk id="4" creationId="{00000000-0000-0000-0000-000000000000}"/>
          </ac:picMkLst>
        </pc:picChg>
      </pc:sldChg>
      <pc:sldChg chg="modSp">
        <pc:chgData name="L Bridgen" userId="43467e11-d35a-493f-821d-8f2376ed1bad" providerId="ADAL" clId="{DDBD718F-D628-47FF-AE2F-4F6FB20484A8}" dt="2025-02-10T12:47:07.700" v="3970" actId="20577"/>
        <pc:sldMkLst>
          <pc:docMk/>
          <pc:sldMk cId="3429685252" sldId="316"/>
        </pc:sldMkLst>
        <pc:spChg chg="mod">
          <ac:chgData name="L Bridgen" userId="43467e11-d35a-493f-821d-8f2376ed1bad" providerId="ADAL" clId="{DDBD718F-D628-47FF-AE2F-4F6FB20484A8}" dt="2025-02-10T12:47:07.700" v="3970" actId="20577"/>
          <ac:spMkLst>
            <pc:docMk/>
            <pc:sldMk cId="3429685252" sldId="316"/>
            <ac:spMk id="3" creationId="{E22E2A8E-175C-430D-8194-01CA8E1BFEA1}"/>
          </ac:spMkLst>
        </pc:spChg>
      </pc:sldChg>
      <pc:sldChg chg="modSp">
        <pc:chgData name="L Bridgen" userId="43467e11-d35a-493f-821d-8f2376ed1bad" providerId="ADAL" clId="{DDBD718F-D628-47FF-AE2F-4F6FB20484A8}" dt="2025-02-10T12:38:58.893" v="3342" actId="20577"/>
        <pc:sldMkLst>
          <pc:docMk/>
          <pc:sldMk cId="686509510" sldId="318"/>
        </pc:sldMkLst>
        <pc:spChg chg="mod">
          <ac:chgData name="L Bridgen" userId="43467e11-d35a-493f-821d-8f2376ed1bad" providerId="ADAL" clId="{DDBD718F-D628-47FF-AE2F-4F6FB20484A8}" dt="2025-02-10T12:38:58.893" v="3342" actId="20577"/>
          <ac:spMkLst>
            <pc:docMk/>
            <pc:sldMk cId="686509510" sldId="318"/>
            <ac:spMk id="3" creationId="{E22E2A8E-175C-430D-8194-01CA8E1BFEA1}"/>
          </ac:spMkLst>
        </pc:spChg>
      </pc:sldChg>
      <pc:sldChg chg="addSp delSp modSp del">
        <pc:chgData name="L Bridgen" userId="43467e11-d35a-493f-821d-8f2376ed1bad" providerId="ADAL" clId="{DDBD718F-D628-47FF-AE2F-4F6FB20484A8}" dt="2025-02-10T12:55:22.700" v="3982" actId="2696"/>
        <pc:sldMkLst>
          <pc:docMk/>
          <pc:sldMk cId="1313152653" sldId="320"/>
        </pc:sldMkLst>
        <pc:spChg chg="add del mod">
          <ac:chgData name="L Bridgen" userId="43467e11-d35a-493f-821d-8f2376ed1bad" providerId="ADAL" clId="{DDBD718F-D628-47FF-AE2F-4F6FB20484A8}" dt="2025-02-10T12:53:26.312" v="3975"/>
          <ac:spMkLst>
            <pc:docMk/>
            <pc:sldMk cId="1313152653" sldId="320"/>
            <ac:spMk id="4" creationId="{E74B1E4D-C4D3-4137-BFF5-F3E797AC48BF}"/>
          </ac:spMkLst>
        </pc:spChg>
        <pc:spChg chg="add del mod">
          <ac:chgData name="L Bridgen" userId="43467e11-d35a-493f-821d-8f2376ed1bad" providerId="ADAL" clId="{DDBD718F-D628-47FF-AE2F-4F6FB20484A8}" dt="2025-02-10T12:54:21.431" v="3979"/>
          <ac:spMkLst>
            <pc:docMk/>
            <pc:sldMk cId="1313152653" sldId="320"/>
            <ac:spMk id="6" creationId="{E5F7003A-A362-40A8-9AEA-79E742488EA6}"/>
          </ac:spMkLst>
        </pc:spChg>
        <pc:spChg chg="add del">
          <ac:chgData name="L Bridgen" userId="43467e11-d35a-493f-821d-8f2376ed1bad" providerId="ADAL" clId="{DDBD718F-D628-47FF-AE2F-4F6FB20484A8}" dt="2025-02-10T12:55:17.005" v="3981"/>
          <ac:spMkLst>
            <pc:docMk/>
            <pc:sldMk cId="1313152653" sldId="320"/>
            <ac:spMk id="7" creationId="{C1C8F6B7-8231-4BED-BF3E-FAA7673D8B3E}"/>
          </ac:spMkLst>
        </pc:spChg>
        <pc:picChg chg="del">
          <ac:chgData name="L Bridgen" userId="43467e11-d35a-493f-821d-8f2376ed1bad" providerId="ADAL" clId="{DDBD718F-D628-47FF-AE2F-4F6FB20484A8}" dt="2025-02-10T12:47:37.545" v="3971" actId="478"/>
          <ac:picMkLst>
            <pc:docMk/>
            <pc:sldMk cId="1313152653" sldId="320"/>
            <ac:picMk id="3" creationId="{00000000-0000-0000-0000-000000000000}"/>
          </ac:picMkLst>
        </pc:picChg>
      </pc:sldChg>
      <pc:sldChg chg="del">
        <pc:chgData name="L Bridgen" userId="43467e11-d35a-493f-821d-8f2376ed1bad" providerId="ADAL" clId="{DDBD718F-D628-47FF-AE2F-4F6FB20484A8}" dt="2025-02-10T12:55:27.418" v="3983" actId="2696"/>
        <pc:sldMkLst>
          <pc:docMk/>
          <pc:sldMk cId="1333038041" sldId="32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0124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7668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0197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980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4894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373459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962315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51924276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38451185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0520274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222211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5101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842216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16656772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6573341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0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7764552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54983050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5526232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68008952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31533133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4821968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255425" y="1991825"/>
            <a:ext cx="46332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8318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54483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ransition>
    <p:fade thruBlk="1"/>
  </p:transition>
  <p:hf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3"/>
          <p:cNvSpPr txBox="1">
            <a:spLocks noGrp="1"/>
          </p:cNvSpPr>
          <p:nvPr>
            <p:ph type="ctrTitle"/>
          </p:nvPr>
        </p:nvSpPr>
        <p:spPr>
          <a:xfrm>
            <a:off x="-1315908" y="79685"/>
            <a:ext cx="10274849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dirty="0">
                <a:solidFill>
                  <a:schemeClr val="tx1"/>
                </a:solidFill>
              </a:rPr>
              <a:t>Year 9 Pathways</a:t>
            </a:r>
            <a:endParaRPr sz="6000" b="1" dirty="0">
              <a:solidFill>
                <a:schemeClr val="tx1"/>
              </a:solidFill>
            </a:endParaRPr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B3F0B078-261A-4DA5-9A58-56919772E0AD}"/>
              </a:ext>
            </a:extLst>
          </p:cNvPr>
          <p:cNvSpPr txBox="1">
            <a:spLocks/>
          </p:cNvSpPr>
          <p:nvPr/>
        </p:nvSpPr>
        <p:spPr>
          <a:xfrm>
            <a:off x="977907" y="3788984"/>
            <a:ext cx="6119244" cy="59524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3600" dirty="0">
                <a:solidFill>
                  <a:schemeClr val="tx1"/>
                </a:solidFill>
              </a:rPr>
              <a:t>NCFE HEALTH &amp; FITNESS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8A0C19-4185-4002-8D7D-7DA5306BBF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906" y="1354516"/>
            <a:ext cx="5687219" cy="208626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92978" y="170541"/>
            <a:ext cx="76166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NCFE LEVEL 1 /2 TECHNICAL AWARD IN HEALTH &amp; FITNESS  </a:t>
            </a:r>
            <a:r>
              <a:rPr lang="en-GB" sz="3600" dirty="0"/>
              <a:t>QN: 603/7007/5</a:t>
            </a:r>
          </a:p>
          <a:p>
            <a:endParaRPr lang="en-GB" sz="36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GB" sz="20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The equivalent of a Level 2 Gym instructor course</a:t>
            </a:r>
          </a:p>
          <a:p>
            <a:endParaRPr lang="en-GB" sz="2000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GB" sz="20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The course is heavily theory with occasional lessons taking place in </a:t>
            </a:r>
          </a:p>
          <a:p>
            <a:r>
              <a:rPr lang="en-GB" sz="20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The gym.  </a:t>
            </a:r>
          </a:p>
          <a:p>
            <a:endParaRPr lang="en-GB" sz="2000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GB" sz="20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NB.  We do not study a variety of sports, the focus is in the gym </a:t>
            </a:r>
          </a:p>
          <a:p>
            <a:r>
              <a:rPr lang="en-GB" sz="20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and preparing  students to be able to carry out gym inductions and </a:t>
            </a:r>
          </a:p>
          <a:p>
            <a:r>
              <a:rPr lang="en-GB" sz="20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will then allow then further study Level 3 Personal </a:t>
            </a:r>
          </a:p>
          <a:p>
            <a:r>
              <a:rPr lang="en-GB" sz="20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Training post 16.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7684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92978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topics do we teach?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488" y="33310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142455" y="776148"/>
            <a:ext cx="883653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Year 10 and 11 Exam work – You must study each of the 8 different content areas as part of the qualification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Content area 1: Structure and function of body systems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Content area 2: Effects of health and fitness activities on the body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Content area 3: Health and fitness and the components of fitness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Content area 4: Principles of training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Content area 5: Testing and developing components of fitness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Content area 6: Impact of lifestyle on health and fitness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Content area 7: Applying health and fitness analysis and goal setting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Content area 8: Structure of a health and fitness programme and how to prepare safely</a:t>
            </a:r>
          </a:p>
          <a:p>
            <a:endParaRPr lang="en-GB" sz="1400" dirty="0"/>
          </a:p>
          <a:p>
            <a:r>
              <a:rPr lang="en-GB" sz="1400" b="1" u="sng" dirty="0"/>
              <a:t>Year 11: Non-exam assessment coursework worth 60%</a:t>
            </a:r>
          </a:p>
          <a:p>
            <a:endParaRPr lang="en-GB" sz="1400" b="1" u="sng" dirty="0"/>
          </a:p>
          <a:p>
            <a:r>
              <a:rPr lang="en-GB" sz="1400" b="1" u="sng" dirty="0"/>
              <a:t>Year 11 : Written exam 40% of the overall grade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108966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725561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How will I be assessed?</a:t>
            </a:r>
          </a:p>
          <a:p>
            <a:endParaRPr lang="en-GB" sz="36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You will complete two assessments</a:t>
            </a:r>
          </a:p>
          <a:p>
            <a:endParaRPr lang="en-GB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Non-exam assessment (NEA): External project set by the exam board.  You are required to draw together and apply knowledge learned throughout the course.  You will be given a brief set by NCFE based on a real life situation and will have 22 hours to complete it.</a:t>
            </a:r>
          </a:p>
          <a:p>
            <a:pPr marL="342900" indent="-342900">
              <a:buAutoNum type="arabicPeriod"/>
            </a:pPr>
            <a:endParaRPr lang="en-GB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Written Exam:  This will last one hour and 30 minutes and will include some multiple choice, short answers and extended response </a:t>
            </a:r>
          </a:p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      questions.  The exam is out of 80 marks and worth 40%.  The </a:t>
            </a:r>
          </a:p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      written exam will be completed at the end of the course.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6574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72556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What does the assessment look like?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45213" y="1092288"/>
            <a:ext cx="80898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Health and fitness student’s will have regular end of topic tests, synoptic assessments and end of year mock exams.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509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Any other information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349" y="3478845"/>
            <a:ext cx="2028820" cy="15216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45213" y="1092288"/>
            <a:ext cx="83079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following grades are available for this qualification</a:t>
            </a:r>
          </a:p>
          <a:p>
            <a:endParaRPr lang="en-GB" dirty="0"/>
          </a:p>
          <a:p>
            <a:r>
              <a:rPr lang="en-GB" dirty="0"/>
              <a:t>Level 1 Pass, Merit and Distinction</a:t>
            </a:r>
          </a:p>
          <a:p>
            <a:endParaRPr lang="en-GB" dirty="0"/>
          </a:p>
          <a:p>
            <a:r>
              <a:rPr lang="en-GB" dirty="0"/>
              <a:t>Level 2 Pass, Merit, Distinction and Distinction*</a:t>
            </a:r>
          </a:p>
          <a:p>
            <a:endParaRPr lang="en-GB" dirty="0"/>
          </a:p>
          <a:p>
            <a:r>
              <a:rPr lang="en-GB" dirty="0"/>
              <a:t>Health and fitness  can prepare you for many careers such as: Gym instructor</a:t>
            </a:r>
          </a:p>
          <a:p>
            <a:pPr fontAlgn="ctr"/>
            <a:r>
              <a:rPr lang="en-GB" dirty="0"/>
              <a:t>Sports coach, Nutritionist, Personal trainer, </a:t>
            </a:r>
          </a:p>
          <a:p>
            <a:endParaRPr lang="en-GB" dirty="0"/>
          </a:p>
          <a:p>
            <a:r>
              <a:rPr lang="en-GB" dirty="0"/>
              <a:t>If you are still unsure about this course go and see any of the </a:t>
            </a:r>
          </a:p>
          <a:p>
            <a:r>
              <a:rPr lang="en-GB" dirty="0"/>
              <a:t>following staff;  Mrs Bridgen, Mr Taylor and Miss Dunn.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968525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a070888-7c4f-49aa-9b12-6eaefc5ac22d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3EB06D02A48541B652EE10E8E2507B" ma:contentTypeVersion="18" ma:contentTypeDescription="Create a new document." ma:contentTypeScope="" ma:versionID="4ffaa8151a71cf80eea4c1d54a3ef95f">
  <xsd:schema xmlns:xsd="http://www.w3.org/2001/XMLSchema" xmlns:xs="http://www.w3.org/2001/XMLSchema" xmlns:p="http://schemas.microsoft.com/office/2006/metadata/properties" xmlns:ns3="9a070888-7c4f-49aa-9b12-6eaefc5ac22d" xmlns:ns4="a06a0e7f-eb73-4af9-b1a9-9bb46dd42b4f" targetNamespace="http://schemas.microsoft.com/office/2006/metadata/properties" ma:root="true" ma:fieldsID="dbd0c38a527b1f6f92c50ff48f7e625f" ns3:_="" ns4:_="">
    <xsd:import namespace="9a070888-7c4f-49aa-9b12-6eaefc5ac22d"/>
    <xsd:import namespace="a06a0e7f-eb73-4af9-b1a9-9bb46dd42b4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070888-7c4f-49aa-9b12-6eaefc5ac2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8" nillable="true" ma:displayName="_activity" ma:hidden="true" ma:internalName="_activity">
      <xsd:simpleType>
        <xsd:restriction base="dms:Note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6a0e7f-eb73-4af9-b1a9-9bb46dd42b4f" elementFormDefault="qualified">
    <xsd:import namespace="http://schemas.microsoft.com/office/2006/documentManagement/types"/>
    <xsd:import namespace="http://schemas.microsoft.com/office/infopath/2007/PartnerControls"/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A8A60C-D702-4061-AEEC-26AB815CD7FD}">
  <ds:schemaRefs>
    <ds:schemaRef ds:uri="http://purl.org/dc/dcmitype/"/>
    <ds:schemaRef ds:uri="http://schemas.microsoft.com/office/infopath/2007/PartnerControls"/>
    <ds:schemaRef ds:uri="a06a0e7f-eb73-4af9-b1a9-9bb46dd42b4f"/>
    <ds:schemaRef ds:uri="http://purl.org/dc/elements/1.1/"/>
    <ds:schemaRef ds:uri="http://schemas.microsoft.com/office/2006/metadata/properties"/>
    <ds:schemaRef ds:uri="9a070888-7c4f-49aa-9b12-6eaefc5ac22d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77964A6-A75A-4B27-A104-C6CF4679354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a070888-7c4f-49aa-9b12-6eaefc5ac22d"/>
    <ds:schemaRef ds:uri="a06a0e7f-eb73-4af9-b1a9-9bb46dd42b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78D5D99-214F-4A7A-9769-97D2E83F1C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742</TotalTime>
  <Words>448</Words>
  <Application>Microsoft Office PowerPoint</Application>
  <PresentationFormat>On-screen Show (16:9)</PresentationFormat>
  <Paragraphs>55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Wingdings 3</vt:lpstr>
      <vt:lpstr>Trebuchet MS</vt:lpstr>
      <vt:lpstr>Wingdings</vt:lpstr>
      <vt:lpstr>Calibri Light</vt:lpstr>
      <vt:lpstr>Facet</vt:lpstr>
      <vt:lpstr>Year 9 Pathways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 EXPERIENCE 2022</dc:title>
  <dc:creator>A Branton</dc:creator>
  <cp:lastModifiedBy>L Bridgen</cp:lastModifiedBy>
  <cp:revision>236</cp:revision>
  <dcterms:modified xsi:type="dcterms:W3CDTF">2025-02-10T12:58:15Z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0x0101004F3EB06D02A48541B652EE10E8E2507B</vt:lpwstr>
  </property>
</Properties>
</file>