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13"/>
  </p:notesMasterIdLst>
  <p:sldIdLst>
    <p:sldId id="256" r:id="rId5"/>
    <p:sldId id="305" r:id="rId6"/>
    <p:sldId id="314" r:id="rId7"/>
    <p:sldId id="315" r:id="rId8"/>
    <p:sldId id="320" r:id="rId9"/>
    <p:sldId id="321" r:id="rId10"/>
    <p:sldId id="318" r:id="rId11"/>
    <p:sldId id="316" r:id="rId12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14"/>
      <p:italic r:id="rId15"/>
    </p:embeddedFont>
    <p:embeddedFont>
      <p:font typeface="Trebuchet MS" panose="020B0603020202020204" pitchFamily="34" charset="0"/>
      <p:regular r:id="rId16"/>
      <p:bold r:id="rId17"/>
      <p:italic r:id="rId18"/>
      <p:boldItalic r:id="rId19"/>
    </p:embeddedFont>
    <p:embeddedFont>
      <p:font typeface="Wingdings 3" panose="05040102010807070707" pitchFamily="18" charset="2"/>
      <p:regular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9" d="100"/>
          <a:sy n="139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062906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619306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9806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-1315908" y="79685"/>
            <a:ext cx="1027484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977907" y="3788984"/>
            <a:ext cx="6119244" cy="5952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600" dirty="0" smtClean="0">
                <a:solidFill>
                  <a:schemeClr val="tx1"/>
                </a:solidFill>
              </a:rPr>
              <a:t>GCSE Physical Education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7616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AQA GCSE </a:t>
            </a:r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PHYSICAL EDUCATION (8582)</a:t>
            </a:r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</a:t>
            </a:r>
            <a:r>
              <a:rPr lang="en-GB" sz="3600" b="1" u="sng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teach?</a:t>
            </a:r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488" y="33310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142455" y="776148"/>
            <a:ext cx="8836539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 smtClean="0"/>
              <a:t>Year 10 Paper </a:t>
            </a:r>
            <a:r>
              <a:rPr lang="en-GB" sz="1400" b="1" u="sng" dirty="0"/>
              <a:t>1: The human body and movement in physical activity and </a:t>
            </a:r>
            <a:r>
              <a:rPr lang="en-GB" sz="1400" b="1" u="sng" dirty="0" smtClean="0"/>
              <a:t>sport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Applied anatomy and physiology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Movement analysis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Physical training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Use of </a:t>
            </a:r>
            <a:r>
              <a:rPr lang="en-GB" sz="1400" dirty="0" smtClean="0"/>
              <a:t>data</a:t>
            </a:r>
          </a:p>
          <a:p>
            <a:endParaRPr lang="en-GB" sz="1400" dirty="0"/>
          </a:p>
          <a:p>
            <a:r>
              <a:rPr lang="en-GB" sz="1400" b="1" u="sng" dirty="0" smtClean="0"/>
              <a:t>Year 11 Paper </a:t>
            </a:r>
            <a:r>
              <a:rPr lang="en-GB" sz="1400" b="1" u="sng" dirty="0"/>
              <a:t>2: Socio-cultural influences and well-being in physical activity and sport</a:t>
            </a:r>
            <a:endParaRPr lang="en-GB" sz="1400" b="1" u="sng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Sports psychology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Socio-cultural influences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Health, fitness and well-being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Use of </a:t>
            </a:r>
            <a:r>
              <a:rPr lang="en-GB" sz="1400" dirty="0" smtClean="0"/>
              <a:t>data</a:t>
            </a:r>
          </a:p>
          <a:p>
            <a:endParaRPr lang="en-GB" sz="1400" dirty="0"/>
          </a:p>
          <a:p>
            <a:r>
              <a:rPr lang="en-GB" sz="1400" b="1" u="sng" dirty="0"/>
              <a:t>Year 10 and Year 11: Non-exam </a:t>
            </a:r>
            <a:r>
              <a:rPr lang="en-GB" sz="1400" b="1" u="sng" dirty="0" smtClean="0"/>
              <a:t>assessment</a:t>
            </a:r>
          </a:p>
          <a:p>
            <a:r>
              <a:rPr lang="en-GB" sz="1400" dirty="0" smtClean="0"/>
              <a:t>Practical </a:t>
            </a:r>
            <a:r>
              <a:rPr lang="en-GB" sz="1400" dirty="0"/>
              <a:t>performance in physical activity and </a:t>
            </a:r>
            <a:r>
              <a:rPr lang="en-GB" sz="1400" dirty="0" smtClean="0"/>
              <a:t>sport:</a:t>
            </a:r>
            <a:endParaRPr lang="en-GB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 smtClean="0"/>
              <a:t>Practical </a:t>
            </a:r>
            <a:r>
              <a:rPr lang="en-GB" sz="1400" dirty="0"/>
              <a:t>performance in three different physical activities </a:t>
            </a:r>
            <a:endParaRPr lang="en-GB" sz="14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 smtClean="0"/>
              <a:t>One </a:t>
            </a:r>
            <a:r>
              <a:rPr lang="en-GB" sz="1400" dirty="0"/>
              <a:t>in a team </a:t>
            </a:r>
            <a:r>
              <a:rPr lang="en-GB" sz="1400" dirty="0" smtClean="0"/>
              <a:t>activity (e.g. football, netball and basketball)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/>
              <a:t>O</a:t>
            </a:r>
            <a:r>
              <a:rPr lang="en-GB" sz="1400" dirty="0" smtClean="0"/>
              <a:t>ne </a:t>
            </a:r>
            <a:r>
              <a:rPr lang="en-GB" sz="1400" dirty="0"/>
              <a:t>in an individual </a:t>
            </a:r>
            <a:r>
              <a:rPr lang="en-GB" sz="1400" dirty="0" smtClean="0"/>
              <a:t>activity (e.g. badminton and athletics)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400" dirty="0" smtClean="0"/>
              <a:t>A </a:t>
            </a:r>
            <a:r>
              <a:rPr lang="en-GB" sz="1400" dirty="0"/>
              <a:t>third in either a team or in an individual </a:t>
            </a:r>
            <a:r>
              <a:rPr lang="en-GB" sz="1400" dirty="0" smtClean="0"/>
              <a:t>activity.</a:t>
            </a:r>
            <a:endParaRPr lang="en-GB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Analysis and evaluation of performance to bring about improvement in one activity</a:t>
            </a:r>
            <a:r>
              <a:rPr lang="en-GB" sz="1400" dirty="0" smtClean="0"/>
              <a:t>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0896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7255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</a:t>
            </a:r>
            <a:r>
              <a:rPr lang="en-GB" sz="3600" b="1" u="sng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like?</a:t>
            </a:r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13" y="983152"/>
            <a:ext cx="8119782" cy="3320716"/>
          </a:xfrm>
          <a:prstGeom prst="rect">
            <a:avLst/>
          </a:prstGeom>
        </p:spPr>
      </p:pic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7255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</a:t>
            </a:r>
            <a:r>
              <a:rPr lang="en-GB" sz="3600" b="1" u="sng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like?</a:t>
            </a:r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13" y="933139"/>
            <a:ext cx="7859663" cy="3215643"/>
          </a:xfrm>
          <a:prstGeom prst="rect">
            <a:avLst/>
          </a:prstGeom>
        </p:spPr>
      </p:pic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152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7255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</a:t>
            </a:r>
            <a:r>
              <a:rPr lang="en-GB" sz="3600" b="1" u="sng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like?</a:t>
            </a:r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213" y="883187"/>
            <a:ext cx="8433856" cy="3812565"/>
          </a:xfrm>
          <a:prstGeom prst="rect">
            <a:avLst/>
          </a:prstGeom>
        </p:spPr>
      </p:pic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350" y="1965292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038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72556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</a:t>
            </a:r>
            <a:r>
              <a:rPr lang="en-GB" sz="3600" b="1" u="sng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like?</a:t>
            </a:r>
            <a:endParaRPr lang="en-GB" sz="36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80898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GCSE PE student’s will have regular end of topic tests, synoptic assessments and end of year mock exams.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509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Any other information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349" y="3478845"/>
            <a:ext cx="2028820" cy="15216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83079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GCSE PE is always oversubscribed!</a:t>
            </a:r>
          </a:p>
          <a:p>
            <a:r>
              <a:rPr lang="en-GB" dirty="0" smtClean="0"/>
              <a:t>Two classes in Y10 and Y11</a:t>
            </a:r>
          </a:p>
          <a:p>
            <a:r>
              <a:rPr lang="en-GB" dirty="0" smtClean="0"/>
              <a:t>GCSE PE is both a Theoretical and Practical subject.</a:t>
            </a:r>
          </a:p>
          <a:p>
            <a:r>
              <a:rPr lang="en-GB" dirty="0" smtClean="0"/>
              <a:t>Class sizes are capped at 25</a:t>
            </a:r>
          </a:p>
          <a:p>
            <a:endParaRPr lang="en-GB" dirty="0"/>
          </a:p>
          <a:p>
            <a:r>
              <a:rPr lang="en-GB" dirty="0"/>
              <a:t>A GCSE in Physical Education </a:t>
            </a:r>
            <a:r>
              <a:rPr lang="en-GB" dirty="0" smtClean="0"/>
              <a:t>can </a:t>
            </a:r>
            <a:r>
              <a:rPr lang="en-GB" dirty="0"/>
              <a:t>prepare you for many </a:t>
            </a:r>
            <a:r>
              <a:rPr lang="en-GB" dirty="0" smtClean="0"/>
              <a:t>careers such as:</a:t>
            </a:r>
            <a:endParaRPr lang="en-GB" dirty="0"/>
          </a:p>
          <a:p>
            <a:pPr fontAlgn="ctr"/>
            <a:r>
              <a:rPr lang="en-GB" dirty="0"/>
              <a:t>Sports </a:t>
            </a:r>
            <a:r>
              <a:rPr lang="en-GB" dirty="0" smtClean="0"/>
              <a:t>coach, Nutritionist, Personal trainer, Physiotherapist, Sports commentator, PE teacher, Sports scientist, Sport Psychologist, Armed forces, Police and Fire services.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GCSE </a:t>
            </a:r>
            <a:r>
              <a:rPr lang="en-GB" dirty="0"/>
              <a:t>PE can also prepare you for </a:t>
            </a:r>
            <a:r>
              <a:rPr lang="en-GB" dirty="0" smtClean="0"/>
              <a:t>A Levels &amp; University Degrees.</a:t>
            </a:r>
          </a:p>
        </p:txBody>
      </p:sp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a070888-7c4f-49aa-9b12-6eaefc5ac22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5" ma:contentTypeDescription="Create a new document." ma:contentTypeScope="" ma:versionID="1c31d022018e8e02789ba2b4291af313">
  <xsd:schema xmlns:xsd="http://www.w3.org/2001/XMLSchema" xmlns:xs="http://www.w3.org/2001/XMLSchema" xmlns:p="http://schemas.microsoft.com/office/2006/metadata/properties" xmlns:ns3="9a070888-7c4f-49aa-9b12-6eaefc5ac22d" targetNamespace="http://schemas.microsoft.com/office/2006/metadata/properties" ma:root="true" ma:fieldsID="0e7b87a3e5dc3db97582cb4365a3a83e" ns3:_="">
    <xsd:import namespace="9a070888-7c4f-49aa-9b12-6eaefc5ac22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Location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A8A60C-D702-4061-AEEC-26AB815CD7FD}">
  <ds:schemaRefs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9a070888-7c4f-49aa-9b12-6eaefc5ac22d"/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FC1E8DE-F704-4C35-8832-1B512F159A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690</TotalTime>
  <Words>288</Words>
  <Application>Microsoft Office PowerPoint</Application>
  <PresentationFormat>On-screen Show (16:9)</PresentationFormat>
  <Paragraphs>45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 Light</vt:lpstr>
      <vt:lpstr>Arial</vt:lpstr>
      <vt:lpstr>Wingdings</vt:lpstr>
      <vt:lpstr>Trebuchet MS</vt:lpstr>
      <vt:lpstr>Wingdings 3</vt:lpstr>
      <vt:lpstr>Facet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J Maidment</cp:lastModifiedBy>
  <cp:revision>230</cp:revision>
  <dcterms:modified xsi:type="dcterms:W3CDTF">2025-02-10T11:43:31Z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